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思源黑体-粗体" panose="02010600030101010101" charset="-122"/>
      <p:regular r:id="rId14"/>
    </p:embeddedFont>
    <p:embeddedFont>
      <p:font typeface="思源黑体-粗体 Bold" panose="02010600030101010101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ish" panose="02010600030101010101" charset="0"/>
      <p:regular r:id="rId20"/>
    </p:embeddedFont>
    <p:embeddedFont>
      <p:font typeface="Helveticish Bold" panose="02010600030101010101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3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l="20419" r="11372"/>
          <a:stretch>
            <a:fillRect/>
          </a:stretch>
        </p:blipFill>
        <p:spPr>
          <a:xfrm>
            <a:off x="6777748" y="-182762"/>
            <a:ext cx="11510252" cy="1065252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5052" y="2279162"/>
            <a:ext cx="12312487" cy="5728677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6980" r="3464"/>
          <a:stretch>
            <a:fillRect/>
          </a:stretch>
        </p:blipFill>
        <p:spPr>
          <a:xfrm>
            <a:off x="11273106" y="2279162"/>
            <a:ext cx="5986194" cy="57286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32953" b="40245"/>
          <a:stretch>
            <a:fillRect/>
          </a:stretch>
        </p:blipFill>
        <p:spPr>
          <a:xfrm>
            <a:off x="13182600" y="391921"/>
            <a:ext cx="4495800" cy="155930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8694420"/>
            <a:ext cx="5597507" cy="411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000000"/>
                </a:solidFill>
                <a:ea typeface="思源黑体-粗体"/>
              </a:rPr>
              <a:t>汇报人：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24200"/>
            <a:ext cx="10244406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00"/>
              </a:lnSpc>
            </a:pPr>
            <a:r>
              <a:rPr lang="en-US" sz="12000">
                <a:solidFill>
                  <a:srgbClr val="FFFFFF"/>
                </a:solidFill>
                <a:ea typeface="思源黑体-粗体 Bold"/>
              </a:rPr>
              <a:t>复旦大学</a:t>
            </a:r>
          </a:p>
          <a:p>
            <a:pPr>
              <a:lnSpc>
                <a:spcPts val="15600"/>
              </a:lnSpc>
            </a:pPr>
            <a:r>
              <a:rPr lang="en-US" sz="12000">
                <a:solidFill>
                  <a:srgbClr val="FFFFFF"/>
                </a:solidFill>
                <a:latin typeface="思源黑体-粗体 Bold"/>
              </a:rPr>
              <a:t>PPT模板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0253" y="-191340"/>
            <a:ext cx="18688505" cy="5245610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4000"/>
          </a:blip>
          <a:srcRect t="16240" r="63530" b="13954"/>
          <a:stretch>
            <a:fillRect/>
          </a:stretch>
        </p:blipFill>
        <p:spPr>
          <a:xfrm>
            <a:off x="-1708318" y="-813576"/>
            <a:ext cx="7052140" cy="64900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12640" y="1019175"/>
            <a:ext cx="8662720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ea typeface="思源黑体-粗体 Bold"/>
              </a:rPr>
              <a:t>标题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299960"/>
            <a:ext cx="4481107" cy="195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03447" y="7299960"/>
            <a:ext cx="4481107" cy="195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78193" y="7299960"/>
            <a:ext cx="4481107" cy="195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685" y="6529938"/>
            <a:ext cx="414913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69431" y="6529938"/>
            <a:ext cx="414913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44178" y="6529938"/>
            <a:ext cx="414913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10614" b="58685"/>
          <a:stretch>
            <a:fillRect/>
          </a:stretch>
        </p:blipFill>
        <p:spPr>
          <a:xfrm>
            <a:off x="12357550" y="3381264"/>
            <a:ext cx="5930450" cy="27225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t="722" b="30414"/>
          <a:stretch>
            <a:fillRect/>
          </a:stretch>
        </p:blipFill>
        <p:spPr>
          <a:xfrm>
            <a:off x="6178775" y="3381264"/>
            <a:ext cx="5930450" cy="27225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t="27013" b="27013"/>
          <a:stretch>
            <a:fillRect/>
          </a:stretch>
        </p:blipFill>
        <p:spPr>
          <a:xfrm>
            <a:off x="0" y="3381264"/>
            <a:ext cx="5930450" cy="27225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8384" r="41610" b="5217"/>
          <a:stretch>
            <a:fillRect/>
          </a:stretch>
        </p:blipFill>
        <p:spPr>
          <a:xfrm>
            <a:off x="7274566" y="0"/>
            <a:ext cx="11013434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133350"/>
            <a:ext cx="7274566" cy="10553700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999"/>
          </a:blip>
          <a:srcRect/>
          <a:stretch>
            <a:fillRect/>
          </a:stretch>
        </p:blipFill>
        <p:spPr>
          <a:xfrm>
            <a:off x="0" y="-133350"/>
            <a:ext cx="7274566" cy="10911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83651" y="4451350"/>
            <a:ext cx="510726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ea typeface="思源黑体-粗体 Bold"/>
              </a:rPr>
              <a:t>标题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21822" y="1770147"/>
            <a:ext cx="8637478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演示文稿是一种交流工具，可以用作演示、讲座、演讲、报告等。演示文稿是一种交流工具，可以用作演示、讲座、演讲、报告等。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21822" y="4782703"/>
            <a:ext cx="8637478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演示文稿是一种交流工具，可以用作演示、讲座、演讲、报告等。演示文稿是一种交流工具，可以用作演示、讲座、演讲、报告等。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1822" y="7795260"/>
            <a:ext cx="8637478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演示文稿是一种交流工具，可以用作演示、讲座、演讲、报告等。演示文稿是一种交流工具，可以用作演示、讲座、演讲、报告等。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1822" y="1028700"/>
            <a:ext cx="4318739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1822" y="4041257"/>
            <a:ext cx="4318739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21822" y="7053813"/>
            <a:ext cx="400166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34000"/>
          </a:blip>
          <a:srcRect l="1083" r="1083" b="7257"/>
          <a:stretch>
            <a:fillRect/>
          </a:stretch>
        </p:blipFill>
        <p:spPr>
          <a:xfrm>
            <a:off x="410308" y="8951982"/>
            <a:ext cx="2427587" cy="11064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l="20419" r="11372"/>
          <a:stretch>
            <a:fillRect/>
          </a:stretch>
        </p:blipFill>
        <p:spPr>
          <a:xfrm>
            <a:off x="6777748" y="-182762"/>
            <a:ext cx="11510252" cy="1065252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05052" y="2279162"/>
            <a:ext cx="12312487" cy="5728677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5168" r="15168"/>
          <a:stretch>
            <a:fillRect/>
          </a:stretch>
        </p:blipFill>
        <p:spPr>
          <a:xfrm>
            <a:off x="11273106" y="2279162"/>
            <a:ext cx="5986194" cy="572867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765873"/>
            <a:ext cx="6948246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ea typeface="思源黑体-粗体 Bold"/>
              </a:rPr>
              <a:t>谢谢观看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882952"/>
            <a:ext cx="6800657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思源黑体-粗体 Bold"/>
              </a:rPr>
              <a:t>THANKS FOR WATCHING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32953" b="40245"/>
          <a:stretch>
            <a:fillRect/>
          </a:stretch>
        </p:blipFill>
        <p:spPr>
          <a:xfrm>
            <a:off x="13182600" y="391921"/>
            <a:ext cx="4495800" cy="1559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-25143"/>
            <a:ext cx="16230600" cy="10312143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4000"/>
          </a:blip>
          <a:srcRect t="16240" r="70245" b="13954"/>
          <a:stretch>
            <a:fillRect/>
          </a:stretch>
        </p:blipFill>
        <p:spPr>
          <a:xfrm>
            <a:off x="10959932" y="-1434507"/>
            <a:ext cx="6299368" cy="710573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706445" y="3758147"/>
            <a:ext cx="14875110" cy="550015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/>
          <p:nvPr/>
        </p:nvGrpSpPr>
        <p:grpSpPr>
          <a:xfrm rot="5400000">
            <a:off x="3559785" y="5123766"/>
            <a:ext cx="1045553" cy="239650"/>
            <a:chOff x="0" y="0"/>
            <a:chExt cx="2493356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2493356" cy="69850"/>
            </a:xfrm>
            <a:custGeom>
              <a:avLst/>
              <a:gdLst/>
              <a:ahLst/>
              <a:cxnLst/>
              <a:rect l="l" t="t" r="r" b="b"/>
              <a:pathLst>
                <a:path w="2493356" h="69850">
                  <a:moveTo>
                    <a:pt x="22025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93356" y="69850"/>
                  </a:lnTo>
                  <a:lnTo>
                    <a:pt x="2493356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1763640" y="5123766"/>
            <a:ext cx="1045553" cy="239650"/>
            <a:chOff x="0" y="0"/>
            <a:chExt cx="2493356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2493356" cy="69850"/>
            </a:xfrm>
            <a:custGeom>
              <a:avLst/>
              <a:gdLst/>
              <a:ahLst/>
              <a:cxnLst/>
              <a:rect l="l" t="t" r="r" b="b"/>
              <a:pathLst>
                <a:path w="2493356" h="69850">
                  <a:moveTo>
                    <a:pt x="22025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93356" y="69850"/>
                  </a:lnTo>
                  <a:lnTo>
                    <a:pt x="2493356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3559785" y="7771217"/>
            <a:ext cx="1045553" cy="239650"/>
            <a:chOff x="0" y="0"/>
            <a:chExt cx="2493356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2493356" cy="69850"/>
            </a:xfrm>
            <a:custGeom>
              <a:avLst/>
              <a:gdLst/>
              <a:ahLst/>
              <a:cxnLst/>
              <a:rect l="l" t="t" r="r" b="b"/>
              <a:pathLst>
                <a:path w="2493356" h="69850">
                  <a:moveTo>
                    <a:pt x="22025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93356" y="69850"/>
                  </a:lnTo>
                  <a:lnTo>
                    <a:pt x="2493356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6743719" y="6485591"/>
            <a:ext cx="4800563" cy="239650"/>
            <a:chOff x="0" y="0"/>
            <a:chExt cx="11448024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1448024" cy="69850"/>
            </a:xfrm>
            <a:custGeom>
              <a:avLst/>
              <a:gdLst/>
              <a:ahLst/>
              <a:cxnLst/>
              <a:rect l="l" t="t" r="r" b="b"/>
              <a:pathLst>
                <a:path w="11448024" h="69850">
                  <a:moveTo>
                    <a:pt x="1115719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1448024" y="69850"/>
                  </a:lnTo>
                  <a:lnTo>
                    <a:pt x="11448024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2263570" y="6388398"/>
            <a:ext cx="13760859" cy="239650"/>
            <a:chOff x="0" y="0"/>
            <a:chExt cx="32815873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32815873" cy="69850"/>
            </a:xfrm>
            <a:custGeom>
              <a:avLst/>
              <a:gdLst/>
              <a:ahLst/>
              <a:cxnLst/>
              <a:rect l="l" t="t" r="r" b="b"/>
              <a:pathLst>
                <a:path w="32815873" h="69850">
                  <a:moveTo>
                    <a:pt x="325250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2815873" y="69850"/>
                  </a:lnTo>
                  <a:lnTo>
                    <a:pt x="32815873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1763640" y="7771217"/>
            <a:ext cx="1045553" cy="239650"/>
            <a:chOff x="0" y="0"/>
            <a:chExt cx="2493356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2493356" cy="69850"/>
            </a:xfrm>
            <a:custGeom>
              <a:avLst/>
              <a:gdLst/>
              <a:ahLst/>
              <a:cxnLst/>
              <a:rect l="l" t="t" r="r" b="b"/>
              <a:pathLst>
                <a:path w="2493356" h="69850">
                  <a:moveTo>
                    <a:pt x="22025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93356" y="69850"/>
                  </a:lnTo>
                  <a:lnTo>
                    <a:pt x="2493356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298180" y="1019175"/>
            <a:ext cx="343227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ea typeface="思源黑体-粗体 Bold"/>
              </a:rPr>
              <a:t>目录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83533" y="4638155"/>
            <a:ext cx="3534902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标题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83533" y="7339691"/>
            <a:ext cx="334954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标题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70044" y="4638155"/>
            <a:ext cx="3354386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标题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70044" y="7339691"/>
            <a:ext cx="3354386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标题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56080" y="1386840"/>
            <a:ext cx="352100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elveticish Bold"/>
              </a:rPr>
              <a:t>CONTENTS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94196" y="5419205"/>
            <a:ext cx="4282884" cy="35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Helveticish"/>
              </a:rPr>
              <a:t>TEXT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94196" y="8120741"/>
            <a:ext cx="4282884" cy="35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Helveticish"/>
              </a:rPr>
              <a:t>TEXT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70044" y="5419205"/>
            <a:ext cx="4282884" cy="35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Helveticish"/>
              </a:rPr>
              <a:t>TEXT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70044" y="8120741"/>
            <a:ext cx="4282884" cy="35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Helveticish"/>
              </a:rPr>
              <a:t>TEXT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298180" y="4271442"/>
            <a:ext cx="177315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 spc="891">
                <a:solidFill>
                  <a:srgbClr val="1A1882"/>
                </a:solidFill>
                <a:latin typeface="Helveticish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98180" y="6972978"/>
            <a:ext cx="177315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 spc="891">
                <a:solidFill>
                  <a:srgbClr val="1A1882"/>
                </a:solidFill>
                <a:latin typeface="Helveticish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84690" y="4271442"/>
            <a:ext cx="177315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 spc="891">
                <a:solidFill>
                  <a:srgbClr val="1A1882"/>
                </a:solidFill>
                <a:latin typeface="Helveticish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84690" y="6972978"/>
            <a:ext cx="177315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 spc="891">
                <a:solidFill>
                  <a:srgbClr val="1A1882"/>
                </a:solidFill>
                <a:latin typeface="Helveticish Bold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l="20419" r="25394"/>
          <a:stretch>
            <a:fillRect/>
          </a:stretch>
        </p:blipFill>
        <p:spPr>
          <a:xfrm>
            <a:off x="0" y="-182762"/>
            <a:ext cx="9144000" cy="106525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303010"/>
            <a:ext cx="8662720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思源黑体-粗体 Bold"/>
              </a:rPr>
              <a:t>标题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-1646694"/>
            <a:ext cx="4121298" cy="4436815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4000"/>
          </a:blip>
          <a:srcRect t="16240" r="68000" b="13954"/>
          <a:stretch>
            <a:fillRect/>
          </a:stretch>
        </p:blipFill>
        <p:spPr>
          <a:xfrm>
            <a:off x="12645892" y="-1646694"/>
            <a:ext cx="6429983" cy="6744264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8366721" y="2040041"/>
            <a:ext cx="7892920" cy="7218259"/>
          </a:xfrm>
          <a:prstGeom prst="rect">
            <a:avLst/>
          </a:prstGeom>
          <a:solidFill>
            <a:srgbClr val="1A1882"/>
          </a:solidFill>
        </p:spPr>
      </p:sp>
      <p:sp>
        <p:nvSpPr>
          <p:cNvPr id="7" name="AutoShape 7"/>
          <p:cNvSpPr/>
          <p:nvPr/>
        </p:nvSpPr>
        <p:spPr>
          <a:xfrm>
            <a:off x="17259300" y="0"/>
            <a:ext cx="1028700" cy="1028700"/>
          </a:xfrm>
          <a:prstGeom prst="rect">
            <a:avLst/>
          </a:prstGeom>
          <a:solidFill>
            <a:srgbClr val="1A1882"/>
          </a:solidFill>
        </p:spPr>
      </p:sp>
      <p:grpSp>
        <p:nvGrpSpPr>
          <p:cNvPr id="8" name="Group 8"/>
          <p:cNvGrpSpPr/>
          <p:nvPr/>
        </p:nvGrpSpPr>
        <p:grpSpPr>
          <a:xfrm rot="-10800000">
            <a:off x="1521004" y="608075"/>
            <a:ext cx="3136689" cy="239650"/>
            <a:chOff x="0" y="0"/>
            <a:chExt cx="7480142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7480143" cy="69850"/>
            </a:xfrm>
            <a:custGeom>
              <a:avLst/>
              <a:gdLst/>
              <a:ahLst/>
              <a:cxnLst/>
              <a:rect l="l" t="t" r="r" b="b"/>
              <a:pathLst>
                <a:path w="7480143" h="69850">
                  <a:moveTo>
                    <a:pt x="718931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480143" y="69850"/>
                  </a:lnTo>
                  <a:lnTo>
                    <a:pt x="7480143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l="27604" r="21265" b="15633"/>
          <a:stretch>
            <a:fillRect/>
          </a:stretch>
        </p:blipFill>
        <p:spPr>
          <a:xfrm>
            <a:off x="8680616" y="2400300"/>
            <a:ext cx="7930554" cy="736825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7882890"/>
            <a:ext cx="4282884" cy="6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1A1882"/>
                </a:solidFill>
                <a:latin typeface="Helveticish"/>
              </a:rPr>
              <a:t>TEXT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201246"/>
            <a:ext cx="251511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1A1882"/>
                </a:solidFill>
                <a:latin typeface="Helveticish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8675"/>
            <a:ext cx="4121298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Helveticish Bold"/>
              </a:rPr>
              <a:t>PART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451" r="25394" b="71438"/>
          <a:stretch>
            <a:fillRect/>
          </a:stretch>
        </p:blipFill>
        <p:spPr>
          <a:xfrm>
            <a:off x="0" y="0"/>
            <a:ext cx="18288000" cy="342126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519260" y="4136507"/>
            <a:ext cx="1832710" cy="2204487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4590" t="22782" r="8259" b="33957"/>
          <a:stretch>
            <a:fillRect/>
          </a:stretch>
        </p:blipFill>
        <p:spPr>
          <a:xfrm>
            <a:off x="10185510" y="4136507"/>
            <a:ext cx="6658454" cy="220448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836219" y="7053813"/>
            <a:ext cx="1832710" cy="2204487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22782" r="8259" b="33957"/>
          <a:stretch>
            <a:fillRect/>
          </a:stretch>
        </p:blipFill>
        <p:spPr>
          <a:xfrm>
            <a:off x="1028700" y="7053813"/>
            <a:ext cx="7009179" cy="220448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2700000">
            <a:off x="9955204" y="5017998"/>
            <a:ext cx="460612" cy="441503"/>
          </a:xfrm>
          <a:prstGeom prst="rect">
            <a:avLst/>
          </a:prstGeom>
          <a:solidFill>
            <a:srgbClr val="1A1882"/>
          </a:solidFill>
        </p:spPr>
      </p:sp>
      <p:sp>
        <p:nvSpPr>
          <p:cNvPr id="8" name="AutoShape 8"/>
          <p:cNvSpPr/>
          <p:nvPr/>
        </p:nvSpPr>
        <p:spPr>
          <a:xfrm rot="2700000">
            <a:off x="7807573" y="7935305"/>
            <a:ext cx="460612" cy="441503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273" r="710"/>
          <a:stretch>
            <a:fillRect/>
          </a:stretch>
        </p:blipFill>
        <p:spPr>
          <a:xfrm>
            <a:off x="15108050" y="4136507"/>
            <a:ext cx="2036950" cy="22044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273" r="710"/>
          <a:stretch>
            <a:fillRect/>
          </a:stretch>
        </p:blipFill>
        <p:spPr>
          <a:xfrm rot="-10800000">
            <a:off x="1028700" y="7053813"/>
            <a:ext cx="2036950" cy="220448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812640" y="1015306"/>
            <a:ext cx="8662720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108">
                <a:solidFill>
                  <a:srgbClr val="000000"/>
                </a:solidFill>
                <a:ea typeface="思源黑体-粗体 Bold"/>
              </a:rPr>
              <a:t>标题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877953"/>
            <a:ext cx="7640229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演示文稿是一种交流工具，可以用作演示、讲座、演讲、报告等。演示文稿是一种交流工具，可以用作演示、讲座、演讲、报告等。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19260" y="7795260"/>
            <a:ext cx="7640229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演示文稿是一种交流工具，可以用作演示、讲座、演讲、报告等。演示文稿是一种交流工具，可以用作演示、讲座、演讲、报告等。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136507"/>
            <a:ext cx="3504589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9260" y="7053813"/>
            <a:ext cx="341234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81815" y="4352925"/>
            <a:ext cx="251511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Helveticish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9150" y="7270232"/>
            <a:ext cx="251511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Helveticish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8384" r="41610" b="5217"/>
          <a:stretch>
            <a:fillRect/>
          </a:stretch>
        </p:blipFill>
        <p:spPr>
          <a:xfrm>
            <a:off x="7274566" y="0"/>
            <a:ext cx="11013434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133350"/>
            <a:ext cx="7274566" cy="10553700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999"/>
          </a:blip>
          <a:srcRect/>
          <a:stretch>
            <a:fillRect/>
          </a:stretch>
        </p:blipFill>
        <p:spPr>
          <a:xfrm>
            <a:off x="0" y="0"/>
            <a:ext cx="7274566" cy="10911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83651" y="4448175"/>
            <a:ext cx="510726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ea typeface="思源黑体-粗体 Bold"/>
              </a:rPr>
              <a:t>标题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21822" y="1865397"/>
            <a:ext cx="8637478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演示文稿是一种交流工具，可以用作演示、讲座、演讲、报告等。演示文稿是一种交流工具，可以用作演示、讲座、演讲、报告等。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21822" y="4830328"/>
            <a:ext cx="8637478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演示文稿是一种交流工具，可以用作演示、讲座、演讲、报告等。演示文稿是一种交流工具，可以用作演示、讲座、演讲、报告等。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1822" y="7795260"/>
            <a:ext cx="8637478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演示文稿是一种交流工具，可以用作演示、讲座、演讲、报告等。演示文稿是一种交流工具，可以用作演示、讲座、演讲、报告等。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1822" y="1028700"/>
            <a:ext cx="41212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1822" y="3993632"/>
            <a:ext cx="35834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21822" y="6958563"/>
            <a:ext cx="35834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ea typeface="思源黑体-粗体 Bold"/>
              </a:rPr>
              <a:t>架构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34000"/>
          </a:blip>
          <a:srcRect l="1083" r="1083" b="7257"/>
          <a:stretch>
            <a:fillRect/>
          </a:stretch>
        </p:blipFill>
        <p:spPr>
          <a:xfrm>
            <a:off x="410308" y="8951982"/>
            <a:ext cx="2427587" cy="11064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l="20419" r="25394"/>
          <a:stretch>
            <a:fillRect/>
          </a:stretch>
        </p:blipFill>
        <p:spPr>
          <a:xfrm>
            <a:off x="0" y="-182762"/>
            <a:ext cx="9144000" cy="106525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303010"/>
            <a:ext cx="8662720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思源黑体-粗体 Bold"/>
              </a:rPr>
              <a:t>标题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-1646694"/>
            <a:ext cx="4121298" cy="4436815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4000"/>
          </a:blip>
          <a:srcRect t="16240" r="68000" b="13954"/>
          <a:stretch>
            <a:fillRect/>
          </a:stretch>
        </p:blipFill>
        <p:spPr>
          <a:xfrm>
            <a:off x="12645892" y="-1646694"/>
            <a:ext cx="6429983" cy="6744264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8366721" y="2040041"/>
            <a:ext cx="7892920" cy="7218259"/>
          </a:xfrm>
          <a:prstGeom prst="rect">
            <a:avLst/>
          </a:prstGeom>
          <a:solidFill>
            <a:srgbClr val="1A1882"/>
          </a:solidFill>
        </p:spPr>
      </p:sp>
      <p:sp>
        <p:nvSpPr>
          <p:cNvPr id="7" name="AutoShape 7"/>
          <p:cNvSpPr/>
          <p:nvPr/>
        </p:nvSpPr>
        <p:spPr>
          <a:xfrm>
            <a:off x="17259300" y="0"/>
            <a:ext cx="1028700" cy="1028700"/>
          </a:xfrm>
          <a:prstGeom prst="rect">
            <a:avLst/>
          </a:prstGeom>
          <a:solidFill>
            <a:srgbClr val="1A1882"/>
          </a:solidFill>
        </p:spPr>
      </p:sp>
      <p:grpSp>
        <p:nvGrpSpPr>
          <p:cNvPr id="8" name="Group 8"/>
          <p:cNvGrpSpPr/>
          <p:nvPr/>
        </p:nvGrpSpPr>
        <p:grpSpPr>
          <a:xfrm rot="-10800000">
            <a:off x="1521004" y="608075"/>
            <a:ext cx="3136689" cy="239650"/>
            <a:chOff x="0" y="0"/>
            <a:chExt cx="7480142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7480143" cy="69850"/>
            </a:xfrm>
            <a:custGeom>
              <a:avLst/>
              <a:gdLst/>
              <a:ahLst/>
              <a:cxnLst/>
              <a:rect l="l" t="t" r="r" b="b"/>
              <a:pathLst>
                <a:path w="7480143" h="69850">
                  <a:moveTo>
                    <a:pt x="718931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480143" y="69850"/>
                  </a:lnTo>
                  <a:lnTo>
                    <a:pt x="7480143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28146"/>
          <a:stretch>
            <a:fillRect/>
          </a:stretch>
        </p:blipFill>
        <p:spPr>
          <a:xfrm>
            <a:off x="8754346" y="2386832"/>
            <a:ext cx="7930554" cy="736825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7882890"/>
            <a:ext cx="4282884" cy="6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1A1882"/>
                </a:solidFill>
                <a:latin typeface="Helveticish"/>
              </a:rPr>
              <a:t>TEXT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201246"/>
            <a:ext cx="251511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1A1882"/>
                </a:solidFill>
                <a:latin typeface="Helveticish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8675"/>
            <a:ext cx="4121298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Helveticish Bold"/>
              </a:rPr>
              <a:t>PART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8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9209" b="723"/>
          <a:stretch>
            <a:fillRect/>
          </a:stretch>
        </p:blipFill>
        <p:spPr>
          <a:xfrm>
            <a:off x="0" y="0"/>
            <a:ext cx="18288000" cy="309979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330313" y="0"/>
            <a:ext cx="5329127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4000"/>
          </a:blip>
          <a:srcRect t="16240" r="63530" b="13954"/>
          <a:stretch>
            <a:fillRect/>
          </a:stretch>
        </p:blipFill>
        <p:spPr>
          <a:xfrm>
            <a:off x="-3125149" y="1624405"/>
            <a:ext cx="7647714" cy="7038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5884" b="59066"/>
          <a:stretch>
            <a:fillRect/>
          </a:stretch>
        </p:blipFill>
        <p:spPr>
          <a:xfrm>
            <a:off x="4998814" y="-5424"/>
            <a:ext cx="13289186" cy="31052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451350"/>
            <a:ext cx="3493864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A1882"/>
                </a:solidFill>
                <a:ea typeface="思源黑体-粗体 Bold"/>
              </a:rPr>
              <a:t>标题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62586" y="5015392"/>
            <a:ext cx="5107264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ea typeface="思源黑体-粗体"/>
              </a:rPr>
              <a:t>演示文稿是一种交流工具，可以用作演示、讲座、演讲、报告等。演示文稿是一种交流工具。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52036" y="5015392"/>
            <a:ext cx="5107264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ea typeface="思源黑体-粗体"/>
              </a:rPr>
              <a:t>演示文稿是一种交流工具，可以用作演示、讲座、演讲、报告等。演示文稿是一种交流工具。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52036" y="7795260"/>
            <a:ext cx="5107264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ea typeface="思源黑体-粗体"/>
              </a:rPr>
              <a:t>演示文稿是一种交流工具，可以用作演示、讲座、演讲、报告等。演示文稿是一种交流工具。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62586" y="7795260"/>
            <a:ext cx="5107264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ea typeface="思源黑体-粗体"/>
              </a:rPr>
              <a:t>演示文稿是一种交流工具，可以用作演示、讲座、演讲、报告等。演示文稿是一种交流工具。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62586" y="4178695"/>
            <a:ext cx="41212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ea typeface="思源黑体-粗体 Bold"/>
              </a:rPr>
              <a:t>架构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62586" y="6958563"/>
            <a:ext cx="41212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ea typeface="思源黑体-粗体 Bold"/>
              </a:rPr>
              <a:t>架构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52036" y="4178695"/>
            <a:ext cx="41212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ea typeface="思源黑体-粗体 Bold"/>
              </a:rPr>
              <a:t>架构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52036" y="6958563"/>
            <a:ext cx="41212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ea typeface="思源黑体-粗体 Bold"/>
              </a:rPr>
              <a:t>架构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0253" y="-191340"/>
            <a:ext cx="18688505" cy="5245610"/>
          </a:xfrm>
          <a:prstGeom prst="rect">
            <a:avLst/>
          </a:prstGeom>
          <a:solidFill>
            <a:srgbClr val="1A1882"/>
          </a:solidFill>
        </p:spPr>
      </p:sp>
      <p:grpSp>
        <p:nvGrpSpPr>
          <p:cNvPr id="3" name="Group 3"/>
          <p:cNvGrpSpPr/>
          <p:nvPr/>
        </p:nvGrpSpPr>
        <p:grpSpPr>
          <a:xfrm>
            <a:off x="2950479" y="3468938"/>
            <a:ext cx="3170664" cy="317066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188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094581" y="3468938"/>
            <a:ext cx="3170664" cy="317066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1882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059508" y="3577973"/>
            <a:ext cx="2952606" cy="2952594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8722" b="-31277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203610" y="3577973"/>
            <a:ext cx="2952606" cy="2952594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25000" b="-2500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6527635" y="7550810"/>
            <a:ext cx="5232730" cy="239650"/>
            <a:chOff x="0" y="0"/>
            <a:chExt cx="12478625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2478624" cy="69850"/>
            </a:xfrm>
            <a:custGeom>
              <a:avLst/>
              <a:gdLst/>
              <a:ahLst/>
              <a:cxnLst/>
              <a:rect l="l" t="t" r="r" b="b"/>
              <a:pathLst>
                <a:path w="12478624" h="69850">
                  <a:moveTo>
                    <a:pt x="12187795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78624" y="69850"/>
                  </a:lnTo>
                  <a:lnTo>
                    <a:pt x="12478624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82179" y="7795260"/>
            <a:ext cx="5107264" cy="145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44516" y="7006188"/>
            <a:ext cx="41212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1A1882"/>
                </a:solidFill>
                <a:ea typeface="思源黑体-粗体 Bold"/>
              </a:rPr>
              <a:t>架构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19265" y="7006188"/>
            <a:ext cx="412129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1A1882"/>
                </a:solidFill>
                <a:ea typeface="思源黑体-粗体 Bold"/>
              </a:rPr>
              <a:t>架构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12640" y="1015306"/>
            <a:ext cx="8662720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108">
                <a:solidFill>
                  <a:srgbClr val="FFFFFF"/>
                </a:solidFill>
                <a:ea typeface="思源黑体-粗体 Bold"/>
              </a:rPr>
              <a:t>标题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26281" y="7795260"/>
            <a:ext cx="5107264" cy="145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ea typeface="思源黑体-粗体"/>
              </a:rPr>
              <a:t>演示文稿是一种交流工具，可以用作演示、讲座、演讲、报告等。演示文稿是一种交流工具，可以用作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alphaModFix amt="34000"/>
          </a:blip>
          <a:srcRect t="16240" r="63530" b="13954"/>
          <a:stretch>
            <a:fillRect/>
          </a:stretch>
        </p:blipFill>
        <p:spPr>
          <a:xfrm>
            <a:off x="5283446" y="-2920407"/>
            <a:ext cx="7721108" cy="71057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l="20419" r="25394"/>
          <a:stretch>
            <a:fillRect/>
          </a:stretch>
        </p:blipFill>
        <p:spPr>
          <a:xfrm>
            <a:off x="0" y="-182762"/>
            <a:ext cx="9144000" cy="1065252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303010"/>
            <a:ext cx="8662720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思源黑体-粗体 Bold"/>
              </a:rPr>
              <a:t>标题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882890"/>
            <a:ext cx="4655930" cy="6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1A1882"/>
                </a:solidFill>
                <a:latin typeface="Helveticish"/>
              </a:rPr>
              <a:t>TEXT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01246"/>
            <a:ext cx="251511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1A1882"/>
                </a:solidFill>
                <a:latin typeface="Helveticish Bold"/>
              </a:rPr>
              <a:t>03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-1646694"/>
            <a:ext cx="4121298" cy="4436815"/>
          </a:xfrm>
          <a:prstGeom prst="rect">
            <a:avLst/>
          </a:prstGeom>
          <a:solidFill>
            <a:srgbClr val="1A1882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34000"/>
          </a:blip>
          <a:srcRect t="16240" r="68000" b="13954"/>
          <a:stretch>
            <a:fillRect/>
          </a:stretch>
        </p:blipFill>
        <p:spPr>
          <a:xfrm>
            <a:off x="12645892" y="-1646694"/>
            <a:ext cx="6429983" cy="674426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8366721" y="2040041"/>
            <a:ext cx="7892920" cy="7218259"/>
          </a:xfrm>
          <a:prstGeom prst="rect">
            <a:avLst/>
          </a:prstGeom>
          <a:solidFill>
            <a:srgbClr val="1A1882"/>
          </a:solidFill>
        </p:spPr>
      </p:sp>
      <p:sp>
        <p:nvSpPr>
          <p:cNvPr id="9" name="AutoShape 9"/>
          <p:cNvSpPr/>
          <p:nvPr/>
        </p:nvSpPr>
        <p:spPr>
          <a:xfrm>
            <a:off x="17259300" y="0"/>
            <a:ext cx="1028700" cy="1028700"/>
          </a:xfrm>
          <a:prstGeom prst="rect">
            <a:avLst/>
          </a:prstGeom>
          <a:solidFill>
            <a:srgbClr val="1A1882"/>
          </a:solidFill>
        </p:spPr>
      </p:sp>
      <p:sp>
        <p:nvSpPr>
          <p:cNvPr id="10" name="TextBox 10"/>
          <p:cNvSpPr txBox="1"/>
          <p:nvPr/>
        </p:nvSpPr>
        <p:spPr>
          <a:xfrm>
            <a:off x="1028700" y="828675"/>
            <a:ext cx="4121298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Helveticish Bold"/>
              </a:rPr>
              <a:t>PART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1521004" y="608075"/>
            <a:ext cx="3136689" cy="239650"/>
            <a:chOff x="0" y="0"/>
            <a:chExt cx="7480142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7480143" cy="69850"/>
            </a:xfrm>
            <a:custGeom>
              <a:avLst/>
              <a:gdLst/>
              <a:ahLst/>
              <a:cxnLst/>
              <a:rect l="l" t="t" r="r" b="b"/>
              <a:pathLst>
                <a:path w="7480143" h="69850">
                  <a:moveTo>
                    <a:pt x="718931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7480143" y="69850"/>
                  </a:lnTo>
                  <a:lnTo>
                    <a:pt x="7480143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t="19068" b="19068"/>
          <a:stretch>
            <a:fillRect/>
          </a:stretch>
        </p:blipFill>
        <p:spPr>
          <a:xfrm>
            <a:off x="8680616" y="2400300"/>
            <a:ext cx="7930554" cy="7368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Office PowerPoint</Application>
  <PresentationFormat>自定义</PresentationFormat>
  <Paragraphs>73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Helveticish Bold</vt:lpstr>
      <vt:lpstr>Helveticish</vt:lpstr>
      <vt:lpstr>Calibri</vt:lpstr>
      <vt:lpstr>Arial</vt:lpstr>
      <vt:lpstr>思源黑体-粗体</vt:lpstr>
      <vt:lpstr>思源黑体-粗体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复旦ppt2</dc:title>
  <cp:lastModifiedBy>hsuan</cp:lastModifiedBy>
  <cp:revision>2</cp:revision>
  <dcterms:created xsi:type="dcterms:W3CDTF">2006-08-16T00:00:00Z</dcterms:created>
  <dcterms:modified xsi:type="dcterms:W3CDTF">2022-05-08T14:39:22Z</dcterms:modified>
  <dc:identifier>DAE795Xl4fA</dc:identifier>
</cp:coreProperties>
</file>